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1332" y="6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F5513F-83F1-42DA-A49D-62B1A3408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F4343A6-70F8-419F-BE96-A0A3050F62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9D4C532-16F5-48CA-89EF-F0B3C2F5B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848D6B-3198-423A-91A8-9D6FB3835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A4DDBD1-353F-468F-92B1-8AE2F3F04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0753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641F65-C700-4952-92DA-D119774AE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722185A-B463-4C40-87CD-6587A5A5A9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0AD7FD0-F7D9-4C6B-A1BB-AFAC6CE0A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59DECE4-3547-4E98-9E3C-C27459139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4DB4564-3F17-4337-8CA0-D74B0775D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165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6BA60FC-9FA4-47E5-A748-461133B0F1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A0F6180-3E6D-4D93-9B53-8443A9A5D0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79D7C54-013C-464A-A173-0EB92DCA2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12C58D-9E7F-4107-AC37-4269D4B45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67FD469-028A-4F2E-8BC0-09F6E461D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329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EAE8CD-8772-4351-BD20-5CBBFD729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611FD4E-4C7B-4AED-996E-EEB421A340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E7B7C02-888C-4528-A04F-44062C8EA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59804CF-232D-49BB-8AC2-668FA9CAA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8BEEA97-1763-4D5E-BE20-66EE737E3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8353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929F31-B332-4577-A9BD-F185EF157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5CF2815-B9A8-400A-9A0F-4DBA7C835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576A94C-31D1-4517-89DC-ACB77C143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0F14A03-0E0F-47EA-8430-C54A7255D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7CFB358-108D-4111-8C59-A8149D847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903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FA20B5-6F75-47E7-B364-44544EB02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244963F-948F-48BF-BB86-0D1E148F22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90FFC51-58CF-4461-9951-A657391A01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DFEE5AE-7352-4F0A-A808-484DAA934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38C582A-A1C2-4327-BDA9-43800E1E5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DDA48F6-3D44-4A4F-A916-C15E721A3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5872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313E61-7B31-4D2E-A881-46AD78C19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AE7B86F-240C-4973-ACBD-0E59CC1B7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747D253-FC3E-4306-8528-EF1B827FEA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73E80F7-1D60-4D0A-8DE9-BDBD3A60F9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D9E0745-614E-494B-BA2A-B4A8F56563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4861400-23B7-4707-B990-1D1A0D5C7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498CBCE-CE5B-4E3C-BBB0-5C7ECE577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5CE3049-9B4D-41AA-990E-D22EB0A66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643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5D87A5-2039-468B-8261-3CA3E6DBA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9A503B8-BB89-42DF-B0F5-711EE0DEB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C95144C-DDE4-42BD-9EE8-604439935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4CF7FB1-E729-4ABC-91FD-A4CA833DA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3593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B0603EFC-8346-4179-B34B-EAAE35B52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5D466BD-3B9F-480F-93AC-4255524B0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C70608C-C4EA-4EA5-91C6-7BA55C3AB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2571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A2C294-A8EA-4FFB-A1B5-AEA9E2BD3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606859A-1760-479D-BA5A-0CBC76BCE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634DE65-C3C7-499A-A880-2AD9551404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4C78B68-9AB4-4F49-9F72-0666A72EC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36D123B-D0BE-45F2-898F-760736FB7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972EFD4-5E25-49E9-AB60-6A5F013F8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999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799EC9-BE87-4A28-9957-216C38A27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B238411-D6E0-49A2-A416-4ED845A06D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0D00F54-8679-4122-94B6-BAD766855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DF756B4-AA77-4CF5-B4DB-1179E7FD2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3DCFBB-8D8A-4E86-A754-E8642B964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AC3C0F4-6475-495A-979B-E9996C6F9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9690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99B9568-A5FE-46CB-9B74-F06C3F5CA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81F15EB-DC29-47FD-8C72-EE62A7AC1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887AFA-F7BD-4281-8187-B02C3FE0B0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9908D-E268-4FA6-8D49-9F9B068AAFF7}" type="datetimeFigureOut">
              <a:rPr lang="pt-BR" smtClean="0"/>
              <a:t>12/04/2023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6821CEF-4D0D-4CC6-A92C-983E65FDDB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547D00-23CF-4504-9299-E71A26AF4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BBB51-55F4-445B-B823-81190496388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095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99B8A430-347C-400B-B3EB-5087CE37E8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45" y="0"/>
            <a:ext cx="10775910" cy="6858000"/>
          </a:xfrm>
          <a:prstGeom prst="rect">
            <a:avLst/>
          </a:prstGeom>
        </p:spPr>
      </p:pic>
      <p:cxnSp>
        <p:nvCxnSpPr>
          <p:cNvPr id="7" name="Conector reto 6">
            <a:extLst>
              <a:ext uri="{FF2B5EF4-FFF2-40B4-BE49-F238E27FC236}">
                <a16:creationId xmlns:a16="http://schemas.microsoft.com/office/drawing/2014/main" id="{8EF73EA6-6AC9-4338-8B89-2C0E0CEC5C0A}"/>
              </a:ext>
            </a:extLst>
          </p:cNvPr>
          <p:cNvCxnSpPr/>
          <p:nvPr/>
        </p:nvCxnSpPr>
        <p:spPr>
          <a:xfrm>
            <a:off x="6096000" y="1711842"/>
            <a:ext cx="38454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452ED0BE-CF8D-4728-86D4-867BBCE5D989}"/>
              </a:ext>
            </a:extLst>
          </p:cNvPr>
          <p:cNvCxnSpPr/>
          <p:nvPr/>
        </p:nvCxnSpPr>
        <p:spPr>
          <a:xfrm>
            <a:off x="6096000" y="5458047"/>
            <a:ext cx="38454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0E34BC2D-A4ED-4B19-9F64-50FA9A472FC2}"/>
              </a:ext>
            </a:extLst>
          </p:cNvPr>
          <p:cNvCxnSpPr/>
          <p:nvPr/>
        </p:nvCxnSpPr>
        <p:spPr>
          <a:xfrm>
            <a:off x="2250558" y="1073890"/>
            <a:ext cx="38454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to 9">
            <a:extLst>
              <a:ext uri="{FF2B5EF4-FFF2-40B4-BE49-F238E27FC236}">
                <a16:creationId xmlns:a16="http://schemas.microsoft.com/office/drawing/2014/main" id="{51A17780-6B16-4190-9483-F2B8AA9C8B70}"/>
              </a:ext>
            </a:extLst>
          </p:cNvPr>
          <p:cNvCxnSpPr/>
          <p:nvPr/>
        </p:nvCxnSpPr>
        <p:spPr>
          <a:xfrm>
            <a:off x="2250558" y="5458047"/>
            <a:ext cx="38454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C654FCAE-11CD-43A3-98B6-2E624027EF4E}"/>
              </a:ext>
            </a:extLst>
          </p:cNvPr>
          <p:cNvCxnSpPr>
            <a:cxnSpLocks/>
          </p:cNvCxnSpPr>
          <p:nvPr/>
        </p:nvCxnSpPr>
        <p:spPr>
          <a:xfrm>
            <a:off x="4890977" y="1711842"/>
            <a:ext cx="1205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4A644C64-1A93-4E53-AFAC-50D937B637BA}"/>
              </a:ext>
            </a:extLst>
          </p:cNvPr>
          <p:cNvCxnSpPr>
            <a:cxnSpLocks/>
          </p:cNvCxnSpPr>
          <p:nvPr/>
        </p:nvCxnSpPr>
        <p:spPr>
          <a:xfrm>
            <a:off x="4880344" y="3342168"/>
            <a:ext cx="12156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>
            <a:extLst>
              <a:ext uri="{FF2B5EF4-FFF2-40B4-BE49-F238E27FC236}">
                <a16:creationId xmlns:a16="http://schemas.microsoft.com/office/drawing/2014/main" id="{BDB9B311-C5C8-4131-92A4-FB725694152C}"/>
              </a:ext>
            </a:extLst>
          </p:cNvPr>
          <p:cNvCxnSpPr/>
          <p:nvPr/>
        </p:nvCxnSpPr>
        <p:spPr>
          <a:xfrm>
            <a:off x="9516140" y="1711842"/>
            <a:ext cx="0" cy="374620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>
            <a:extLst>
              <a:ext uri="{FF2B5EF4-FFF2-40B4-BE49-F238E27FC236}">
                <a16:creationId xmlns:a16="http://schemas.microsoft.com/office/drawing/2014/main" id="{7EDF4BDE-59FC-46C8-B02D-1B940BC9A91D}"/>
              </a:ext>
            </a:extLst>
          </p:cNvPr>
          <p:cNvCxnSpPr/>
          <p:nvPr/>
        </p:nvCxnSpPr>
        <p:spPr>
          <a:xfrm>
            <a:off x="5167423" y="1711842"/>
            <a:ext cx="0" cy="16303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>
            <a:extLst>
              <a:ext uri="{FF2B5EF4-FFF2-40B4-BE49-F238E27FC236}">
                <a16:creationId xmlns:a16="http://schemas.microsoft.com/office/drawing/2014/main" id="{F9781895-DC32-41A0-923B-C42F4B653B40}"/>
              </a:ext>
            </a:extLst>
          </p:cNvPr>
          <p:cNvCxnSpPr/>
          <p:nvPr/>
        </p:nvCxnSpPr>
        <p:spPr>
          <a:xfrm>
            <a:off x="2870791" y="1073890"/>
            <a:ext cx="0" cy="438415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>
            <a:extLst>
              <a:ext uri="{FF2B5EF4-FFF2-40B4-BE49-F238E27FC236}">
                <a16:creationId xmlns:a16="http://schemas.microsoft.com/office/drawing/2014/main" id="{66CE7311-228A-4907-9C38-D7732C6B5270}"/>
              </a:ext>
            </a:extLst>
          </p:cNvPr>
          <p:cNvCxnSpPr>
            <a:cxnSpLocks/>
          </p:cNvCxnSpPr>
          <p:nvPr/>
        </p:nvCxnSpPr>
        <p:spPr>
          <a:xfrm>
            <a:off x="8399721" y="1499191"/>
            <a:ext cx="26156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to 27">
            <a:extLst>
              <a:ext uri="{FF2B5EF4-FFF2-40B4-BE49-F238E27FC236}">
                <a16:creationId xmlns:a16="http://schemas.microsoft.com/office/drawing/2014/main" id="{95700120-4851-495D-9901-5BDBD1B91CFC}"/>
              </a:ext>
            </a:extLst>
          </p:cNvPr>
          <p:cNvCxnSpPr/>
          <p:nvPr/>
        </p:nvCxnSpPr>
        <p:spPr>
          <a:xfrm>
            <a:off x="8399721" y="1073890"/>
            <a:ext cx="26156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de Seta Reta 30">
            <a:extLst>
              <a:ext uri="{FF2B5EF4-FFF2-40B4-BE49-F238E27FC236}">
                <a16:creationId xmlns:a16="http://schemas.microsoft.com/office/drawing/2014/main" id="{46148395-4F53-402C-BDE1-FA0139D4E644}"/>
              </a:ext>
            </a:extLst>
          </p:cNvPr>
          <p:cNvCxnSpPr>
            <a:cxnSpLocks/>
          </p:cNvCxnSpPr>
          <p:nvPr/>
        </p:nvCxnSpPr>
        <p:spPr>
          <a:xfrm>
            <a:off x="10781414" y="287080"/>
            <a:ext cx="0" cy="1212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to 34">
            <a:extLst>
              <a:ext uri="{FF2B5EF4-FFF2-40B4-BE49-F238E27FC236}">
                <a16:creationId xmlns:a16="http://schemas.microsoft.com/office/drawing/2014/main" id="{54B1C567-17BB-4BF8-B98D-1C040BF7C629}"/>
              </a:ext>
            </a:extLst>
          </p:cNvPr>
          <p:cNvCxnSpPr>
            <a:cxnSpLocks/>
          </p:cNvCxnSpPr>
          <p:nvPr/>
        </p:nvCxnSpPr>
        <p:spPr>
          <a:xfrm>
            <a:off x="7368363" y="3407734"/>
            <a:ext cx="4115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to 35">
            <a:extLst>
              <a:ext uri="{FF2B5EF4-FFF2-40B4-BE49-F238E27FC236}">
                <a16:creationId xmlns:a16="http://schemas.microsoft.com/office/drawing/2014/main" id="{C352BD48-407E-459E-9D26-888E1D127ED9}"/>
              </a:ext>
            </a:extLst>
          </p:cNvPr>
          <p:cNvCxnSpPr>
            <a:cxnSpLocks/>
          </p:cNvCxnSpPr>
          <p:nvPr/>
        </p:nvCxnSpPr>
        <p:spPr>
          <a:xfrm>
            <a:off x="7458344" y="5458048"/>
            <a:ext cx="41155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de Seta Reta 39">
            <a:extLst>
              <a:ext uri="{FF2B5EF4-FFF2-40B4-BE49-F238E27FC236}">
                <a16:creationId xmlns:a16="http://schemas.microsoft.com/office/drawing/2014/main" id="{B13E7C26-E485-4A15-95CC-6099C6775B68}"/>
              </a:ext>
            </a:extLst>
          </p:cNvPr>
          <p:cNvCxnSpPr/>
          <p:nvPr/>
        </p:nvCxnSpPr>
        <p:spPr>
          <a:xfrm>
            <a:off x="10877107" y="3407734"/>
            <a:ext cx="0" cy="204854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to 41">
            <a:extLst>
              <a:ext uri="{FF2B5EF4-FFF2-40B4-BE49-F238E27FC236}">
                <a16:creationId xmlns:a16="http://schemas.microsoft.com/office/drawing/2014/main" id="{172CC063-E3CA-489B-ADEC-116F63A3EF5A}"/>
              </a:ext>
            </a:extLst>
          </p:cNvPr>
          <p:cNvCxnSpPr/>
          <p:nvPr/>
        </p:nvCxnSpPr>
        <p:spPr>
          <a:xfrm flipV="1">
            <a:off x="3359888" y="287080"/>
            <a:ext cx="0" cy="871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to 42">
            <a:extLst>
              <a:ext uri="{FF2B5EF4-FFF2-40B4-BE49-F238E27FC236}">
                <a16:creationId xmlns:a16="http://schemas.microsoft.com/office/drawing/2014/main" id="{05D7DBCF-1037-4AC5-B71B-1F5F278D469C}"/>
              </a:ext>
            </a:extLst>
          </p:cNvPr>
          <p:cNvCxnSpPr/>
          <p:nvPr/>
        </p:nvCxnSpPr>
        <p:spPr>
          <a:xfrm flipV="1">
            <a:off x="8849832" y="407582"/>
            <a:ext cx="0" cy="871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de Seta Reta 44">
            <a:extLst>
              <a:ext uri="{FF2B5EF4-FFF2-40B4-BE49-F238E27FC236}">
                <a16:creationId xmlns:a16="http://schemas.microsoft.com/office/drawing/2014/main" id="{12A50652-29BF-4E45-86CD-DB00C6FBD21D}"/>
              </a:ext>
            </a:extLst>
          </p:cNvPr>
          <p:cNvCxnSpPr/>
          <p:nvPr/>
        </p:nvCxnSpPr>
        <p:spPr>
          <a:xfrm>
            <a:off x="3359888" y="680484"/>
            <a:ext cx="54757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to 46">
            <a:extLst>
              <a:ext uri="{FF2B5EF4-FFF2-40B4-BE49-F238E27FC236}">
                <a16:creationId xmlns:a16="http://schemas.microsoft.com/office/drawing/2014/main" id="{92489176-CCC5-47E4-9085-EA7E66A8A66A}"/>
              </a:ext>
            </a:extLst>
          </p:cNvPr>
          <p:cNvCxnSpPr/>
          <p:nvPr/>
        </p:nvCxnSpPr>
        <p:spPr>
          <a:xfrm>
            <a:off x="4040372" y="5178056"/>
            <a:ext cx="0" cy="13397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to 47">
            <a:extLst>
              <a:ext uri="{FF2B5EF4-FFF2-40B4-BE49-F238E27FC236}">
                <a16:creationId xmlns:a16="http://schemas.microsoft.com/office/drawing/2014/main" id="{0B447E8C-65FF-4AC3-90E4-6956D04D31D1}"/>
              </a:ext>
            </a:extLst>
          </p:cNvPr>
          <p:cNvCxnSpPr/>
          <p:nvPr/>
        </p:nvCxnSpPr>
        <p:spPr>
          <a:xfrm>
            <a:off x="8169349" y="5085907"/>
            <a:ext cx="0" cy="13397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de Seta Reta 49">
            <a:extLst>
              <a:ext uri="{FF2B5EF4-FFF2-40B4-BE49-F238E27FC236}">
                <a16:creationId xmlns:a16="http://schemas.microsoft.com/office/drawing/2014/main" id="{3530489D-3738-4E63-92A3-AB08BA1233B8}"/>
              </a:ext>
            </a:extLst>
          </p:cNvPr>
          <p:cNvCxnSpPr/>
          <p:nvPr/>
        </p:nvCxnSpPr>
        <p:spPr>
          <a:xfrm>
            <a:off x="4040372" y="6241312"/>
            <a:ext cx="412543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aixaDeTexto 50">
            <a:extLst>
              <a:ext uri="{FF2B5EF4-FFF2-40B4-BE49-F238E27FC236}">
                <a16:creationId xmlns:a16="http://schemas.microsoft.com/office/drawing/2014/main" id="{4CEFDE63-156D-4AEF-92F1-2CED5F9CECC3}"/>
              </a:ext>
            </a:extLst>
          </p:cNvPr>
          <p:cNvSpPr txBox="1"/>
          <p:nvPr/>
        </p:nvSpPr>
        <p:spPr>
          <a:xfrm>
            <a:off x="5741582" y="323190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56 cm</a:t>
            </a:r>
          </a:p>
        </p:txBody>
      </p:sp>
      <p:sp>
        <p:nvSpPr>
          <p:cNvPr id="52" name="CaixaDeTexto 51">
            <a:extLst>
              <a:ext uri="{FF2B5EF4-FFF2-40B4-BE49-F238E27FC236}">
                <a16:creationId xmlns:a16="http://schemas.microsoft.com/office/drawing/2014/main" id="{FC854F1E-AF0C-4EF5-A829-C98A24D09C1E}"/>
              </a:ext>
            </a:extLst>
          </p:cNvPr>
          <p:cNvSpPr txBox="1"/>
          <p:nvPr/>
        </p:nvSpPr>
        <p:spPr>
          <a:xfrm rot="16200000">
            <a:off x="10278392" y="538348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4 cm</a:t>
            </a:r>
          </a:p>
        </p:txBody>
      </p:sp>
      <p:sp>
        <p:nvSpPr>
          <p:cNvPr id="53" name="CaixaDeTexto 52">
            <a:extLst>
              <a:ext uri="{FF2B5EF4-FFF2-40B4-BE49-F238E27FC236}">
                <a16:creationId xmlns:a16="http://schemas.microsoft.com/office/drawing/2014/main" id="{3C322F01-ED6A-4DB0-ADDA-0A9A4F1AACD0}"/>
              </a:ext>
            </a:extLst>
          </p:cNvPr>
          <p:cNvSpPr txBox="1"/>
          <p:nvPr/>
        </p:nvSpPr>
        <p:spPr>
          <a:xfrm rot="16200000">
            <a:off x="4578302" y="2285019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16 cm</a:t>
            </a:r>
          </a:p>
        </p:txBody>
      </p: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65704E36-B034-4E8E-8970-588F755EB2F3}"/>
              </a:ext>
            </a:extLst>
          </p:cNvPr>
          <p:cNvSpPr txBox="1"/>
          <p:nvPr/>
        </p:nvSpPr>
        <p:spPr>
          <a:xfrm rot="16200000">
            <a:off x="2259668" y="3244334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44 cm</a:t>
            </a:r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F0E88EE0-1B5A-49AF-B9A8-91096A166688}"/>
              </a:ext>
            </a:extLst>
          </p:cNvPr>
          <p:cNvSpPr txBox="1"/>
          <p:nvPr/>
        </p:nvSpPr>
        <p:spPr>
          <a:xfrm rot="16200000">
            <a:off x="8954608" y="3187628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38 cm</a:t>
            </a: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A9258EF3-16AA-4470-A199-D0F77179AB28}"/>
              </a:ext>
            </a:extLst>
          </p:cNvPr>
          <p:cNvSpPr txBox="1"/>
          <p:nvPr/>
        </p:nvSpPr>
        <p:spPr>
          <a:xfrm>
            <a:off x="5741582" y="5871980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42 cm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4B25BD85-8554-4D25-A3A3-002ECC27FD78}"/>
              </a:ext>
            </a:extLst>
          </p:cNvPr>
          <p:cNvSpPr txBox="1"/>
          <p:nvPr/>
        </p:nvSpPr>
        <p:spPr>
          <a:xfrm rot="16200000">
            <a:off x="10315575" y="4296959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21 cm</a:t>
            </a:r>
          </a:p>
        </p:txBody>
      </p:sp>
      <p:cxnSp>
        <p:nvCxnSpPr>
          <p:cNvPr id="58" name="Conector reto 57">
            <a:extLst>
              <a:ext uri="{FF2B5EF4-FFF2-40B4-BE49-F238E27FC236}">
                <a16:creationId xmlns:a16="http://schemas.microsoft.com/office/drawing/2014/main" id="{A8794766-20C6-410C-B40C-35275132E3B3}"/>
              </a:ext>
            </a:extLst>
          </p:cNvPr>
          <p:cNvCxnSpPr/>
          <p:nvPr/>
        </p:nvCxnSpPr>
        <p:spPr>
          <a:xfrm flipV="1">
            <a:off x="5319823" y="2123559"/>
            <a:ext cx="0" cy="871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to 58">
            <a:extLst>
              <a:ext uri="{FF2B5EF4-FFF2-40B4-BE49-F238E27FC236}">
                <a16:creationId xmlns:a16="http://schemas.microsoft.com/office/drawing/2014/main" id="{33EC3242-A004-420E-94C7-E0308499A898}"/>
              </a:ext>
            </a:extLst>
          </p:cNvPr>
          <p:cNvCxnSpPr/>
          <p:nvPr/>
        </p:nvCxnSpPr>
        <p:spPr>
          <a:xfrm flipV="1">
            <a:off x="6896986" y="2180264"/>
            <a:ext cx="0" cy="8718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ector reto 60">
            <a:extLst>
              <a:ext uri="{FF2B5EF4-FFF2-40B4-BE49-F238E27FC236}">
                <a16:creationId xmlns:a16="http://schemas.microsoft.com/office/drawing/2014/main" id="{AB2A2CB7-37EE-4A11-AA61-0E63B181B852}"/>
              </a:ext>
            </a:extLst>
          </p:cNvPr>
          <p:cNvCxnSpPr/>
          <p:nvPr/>
        </p:nvCxnSpPr>
        <p:spPr>
          <a:xfrm>
            <a:off x="5319823" y="2616198"/>
            <a:ext cx="15771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de Seta Reta 62">
            <a:extLst>
              <a:ext uri="{FF2B5EF4-FFF2-40B4-BE49-F238E27FC236}">
                <a16:creationId xmlns:a16="http://schemas.microsoft.com/office/drawing/2014/main" id="{3934E351-2D8A-4E97-B597-BFF17C90696E}"/>
              </a:ext>
            </a:extLst>
          </p:cNvPr>
          <p:cNvCxnSpPr>
            <a:cxnSpLocks/>
          </p:cNvCxnSpPr>
          <p:nvPr/>
        </p:nvCxnSpPr>
        <p:spPr>
          <a:xfrm flipH="1">
            <a:off x="6904075" y="2616198"/>
            <a:ext cx="740734" cy="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aixaDeTexto 64">
            <a:extLst>
              <a:ext uri="{FF2B5EF4-FFF2-40B4-BE49-F238E27FC236}">
                <a16:creationId xmlns:a16="http://schemas.microsoft.com/office/drawing/2014/main" id="{6CF873A4-D1EC-4EE2-9C0F-D2C1DB4C79A4}"/>
              </a:ext>
            </a:extLst>
          </p:cNvPr>
          <p:cNvSpPr txBox="1"/>
          <p:nvPr/>
        </p:nvSpPr>
        <p:spPr>
          <a:xfrm>
            <a:off x="6931816" y="2268797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16 cm</a:t>
            </a:r>
          </a:p>
        </p:txBody>
      </p:sp>
      <p:sp>
        <p:nvSpPr>
          <p:cNvPr id="66" name="CaixaDeTexto 65">
            <a:extLst>
              <a:ext uri="{FF2B5EF4-FFF2-40B4-BE49-F238E27FC236}">
                <a16:creationId xmlns:a16="http://schemas.microsoft.com/office/drawing/2014/main" id="{5F6A8687-9E30-406A-B978-A747E50F3B94}"/>
              </a:ext>
            </a:extLst>
          </p:cNvPr>
          <p:cNvSpPr txBox="1"/>
          <p:nvPr/>
        </p:nvSpPr>
        <p:spPr>
          <a:xfrm>
            <a:off x="308433" y="1105788"/>
            <a:ext cx="1738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Fonte: Arial </a:t>
            </a:r>
            <a:r>
              <a:rPr lang="pt-BR" dirty="0" err="1"/>
              <a:t>Bold</a:t>
            </a:r>
            <a:endParaRPr lang="pt-BR" dirty="0"/>
          </a:p>
        </p:txBody>
      </p:sp>
      <p:cxnSp>
        <p:nvCxnSpPr>
          <p:cNvPr id="68" name="Conector de Seta Reta 67">
            <a:extLst>
              <a:ext uri="{FF2B5EF4-FFF2-40B4-BE49-F238E27FC236}">
                <a16:creationId xmlns:a16="http://schemas.microsoft.com/office/drawing/2014/main" id="{21C3DFFA-8867-41BB-8BE2-2556073D4B7B}"/>
              </a:ext>
            </a:extLst>
          </p:cNvPr>
          <p:cNvCxnSpPr/>
          <p:nvPr/>
        </p:nvCxnSpPr>
        <p:spPr>
          <a:xfrm>
            <a:off x="2118633" y="1279451"/>
            <a:ext cx="11512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E7E7066C-A91D-4885-BB46-6FDCE55EC2FB}"/>
              </a:ext>
            </a:extLst>
          </p:cNvPr>
          <p:cNvSpPr txBox="1"/>
          <p:nvPr/>
        </p:nvSpPr>
        <p:spPr>
          <a:xfrm>
            <a:off x="308433" y="3735427"/>
            <a:ext cx="2307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Fonte: </a:t>
            </a:r>
            <a:r>
              <a:rPr lang="pt-BR" dirty="0" err="1"/>
              <a:t>Constantia</a:t>
            </a:r>
            <a:r>
              <a:rPr lang="pt-BR" dirty="0"/>
              <a:t> </a:t>
            </a:r>
            <a:r>
              <a:rPr lang="pt-BR" dirty="0" err="1"/>
              <a:t>Bold</a:t>
            </a:r>
            <a:endParaRPr lang="pt-BR" dirty="0"/>
          </a:p>
        </p:txBody>
      </p:sp>
      <p:cxnSp>
        <p:nvCxnSpPr>
          <p:cNvPr id="70" name="Conector de Seta Reta 69">
            <a:extLst>
              <a:ext uri="{FF2B5EF4-FFF2-40B4-BE49-F238E27FC236}">
                <a16:creationId xmlns:a16="http://schemas.microsoft.com/office/drawing/2014/main" id="{BC119191-B457-4836-8740-1E0AF7EF44DD}"/>
              </a:ext>
            </a:extLst>
          </p:cNvPr>
          <p:cNvCxnSpPr>
            <a:cxnSpLocks/>
          </p:cNvCxnSpPr>
          <p:nvPr/>
        </p:nvCxnSpPr>
        <p:spPr>
          <a:xfrm>
            <a:off x="2616244" y="3930355"/>
            <a:ext cx="16048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aixaDeTexto 71">
            <a:extLst>
              <a:ext uri="{FF2B5EF4-FFF2-40B4-BE49-F238E27FC236}">
                <a16:creationId xmlns:a16="http://schemas.microsoft.com/office/drawing/2014/main" id="{8B722E37-52CA-4926-81FB-B0CAE3CADA6C}"/>
              </a:ext>
            </a:extLst>
          </p:cNvPr>
          <p:cNvSpPr txBox="1"/>
          <p:nvPr/>
        </p:nvSpPr>
        <p:spPr>
          <a:xfrm>
            <a:off x="300554" y="4708971"/>
            <a:ext cx="2597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Fonte: </a:t>
            </a:r>
            <a:r>
              <a:rPr lang="pt-BR" dirty="0" err="1"/>
              <a:t>Constantia</a:t>
            </a:r>
            <a:r>
              <a:rPr lang="pt-BR" dirty="0"/>
              <a:t> Regular</a:t>
            </a:r>
          </a:p>
        </p:txBody>
      </p:sp>
      <p:cxnSp>
        <p:nvCxnSpPr>
          <p:cNvPr id="77" name="Conector de Seta Reta 76">
            <a:extLst>
              <a:ext uri="{FF2B5EF4-FFF2-40B4-BE49-F238E27FC236}">
                <a16:creationId xmlns:a16="http://schemas.microsoft.com/office/drawing/2014/main" id="{1B4C30AD-8BAF-481A-9C23-B9F9B9272CA5}"/>
              </a:ext>
            </a:extLst>
          </p:cNvPr>
          <p:cNvCxnSpPr>
            <a:stCxn id="72" idx="3"/>
          </p:cNvCxnSpPr>
          <p:nvPr/>
        </p:nvCxnSpPr>
        <p:spPr>
          <a:xfrm flipV="1">
            <a:off x="2897675" y="4858491"/>
            <a:ext cx="1004474" cy="351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57155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28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MARCIO CARBACA GONCALEZ</dc:creator>
  <cp:lastModifiedBy>MARCIO CARBACA GONCALEZ</cp:lastModifiedBy>
  <cp:revision>3</cp:revision>
  <cp:lastPrinted>2023-04-12T14:09:07Z</cp:lastPrinted>
  <dcterms:created xsi:type="dcterms:W3CDTF">2023-04-12T14:00:43Z</dcterms:created>
  <dcterms:modified xsi:type="dcterms:W3CDTF">2023-04-12T14:15:48Z</dcterms:modified>
</cp:coreProperties>
</file>